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6" y="1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EA77A0-F7B5-4D72-AF1E-B437259DBAFD}" type="datetimeFigureOut">
              <a:rPr lang="en-US" smtClean="0"/>
              <a:t>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AEEC16-8C26-473E-BD06-743C6F750BAD}" type="slidenum">
              <a:rPr lang="en-US" smtClean="0"/>
              <a:t>‹#›</a:t>
            </a:fld>
            <a:endParaRPr lang="en-US"/>
          </a:p>
        </p:txBody>
      </p:sp>
    </p:spTree>
    <p:extLst>
      <p:ext uri="{BB962C8B-B14F-4D97-AF65-F5344CB8AC3E}">
        <p14:creationId xmlns:p14="http://schemas.microsoft.com/office/powerpoint/2010/main" val="1589869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6A3EA2-5020-42C8-B0A6-68921299B1ED}" type="slidenum">
              <a:rPr lang="en-US" smtClean="0"/>
              <a:t>1</a:t>
            </a:fld>
            <a:endParaRPr lang="en-US"/>
          </a:p>
        </p:txBody>
      </p:sp>
    </p:spTree>
    <p:extLst>
      <p:ext uri="{BB962C8B-B14F-4D97-AF65-F5344CB8AC3E}">
        <p14:creationId xmlns:p14="http://schemas.microsoft.com/office/powerpoint/2010/main" val="3505127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bwMode="auto">
          <a:xfrm>
            <a:off x="457200" y="152400"/>
            <a:ext cx="7620000" cy="762000"/>
          </a:xfrm>
          <a:prstGeom prst="rect">
            <a:avLst/>
          </a:prstGeom>
          <a:noFill/>
          <a:ln w="9525">
            <a:noFill/>
            <a:miter lim="800000"/>
            <a:headEnd/>
            <a:tailEnd/>
          </a:ln>
        </p:spPr>
        <p:txBody>
          <a:bodyPr/>
          <a:lstStyle>
            <a:lvl1pPr algn="l">
              <a:defRPr sz="2400" b="0">
                <a:latin typeface="+mn-lt"/>
              </a:defRPr>
            </a:lvl1pPr>
          </a:lstStyle>
          <a:p>
            <a:pPr lvl="0"/>
            <a:r>
              <a:rPr lang="en-US" smtClean="0"/>
              <a:t>Click to edit Master title style</a:t>
            </a:r>
            <a:endParaRPr lang="en-US" dirty="0" smtClean="0"/>
          </a:p>
        </p:txBody>
      </p:sp>
      <p:sp>
        <p:nvSpPr>
          <p:cNvPr id="7" name="Vertical Text Placeholder 2"/>
          <p:cNvSpPr>
            <a:spLocks noGrp="1"/>
          </p:cNvSpPr>
          <p:nvPr>
            <p:ph type="body" orient="vert" idx="1"/>
          </p:nvPr>
        </p:nvSpPr>
        <p:spPr>
          <a:xfrm rot="16200000">
            <a:off x="2438401" y="-533401"/>
            <a:ext cx="4267200" cy="8229601"/>
          </a:xfrm>
        </p:spPr>
        <p:txBody>
          <a:bodyPr vert="eaVert"/>
          <a:lstStyle>
            <a:lvl1pPr>
              <a:buClr>
                <a:schemeClr val="accent4"/>
              </a:buClr>
              <a:buFont typeface="Wingdings" pitchFamily="2" charset="2"/>
              <a:buChar char="v"/>
              <a:defRPr sz="2000">
                <a:latin typeface="Calibri" pitchFamily="34" charset="0"/>
                <a:cs typeface="Calibri" pitchFamily="34" charset="0"/>
              </a:defRPr>
            </a:lvl1pPr>
            <a:lvl2pPr>
              <a:buClr>
                <a:schemeClr val="accent4"/>
              </a:buClr>
              <a:buFont typeface="Courier New" pitchFamily="49" charset="0"/>
              <a:buChar char="o"/>
              <a:defRPr sz="1800">
                <a:latin typeface="Calibri" pitchFamily="34" charset="0"/>
                <a:cs typeface="Calibri" pitchFamily="34" charset="0"/>
              </a:defRPr>
            </a:lvl2pPr>
            <a:lvl3pPr>
              <a:buClr>
                <a:schemeClr val="accent4"/>
              </a:buClr>
              <a:buFont typeface="Calibri" pitchFamily="34" charset="0"/>
              <a:buChar char="—"/>
              <a:defRPr sz="1600">
                <a:latin typeface="Calibri" pitchFamily="34" charset="0"/>
                <a:cs typeface="Calibri" pitchFamily="34" charset="0"/>
              </a:defRPr>
            </a:lvl3pPr>
            <a:lvl4pPr>
              <a:buClr>
                <a:schemeClr val="accent4"/>
              </a:buClr>
              <a:buFont typeface="Wingdings" pitchFamily="2" charset="2"/>
              <a:buChar char="§"/>
              <a:defRPr sz="1400">
                <a:latin typeface="Calibri" pitchFamily="34" charset="0"/>
                <a:cs typeface="Calibri" pitchFamily="34" charset="0"/>
              </a:defRPr>
            </a:lvl4pPr>
            <a:lvl5pPr>
              <a:buClr>
                <a:schemeClr val="accent4"/>
              </a:buClr>
              <a:buFont typeface="Wingdings" pitchFamily="2" charset="2"/>
              <a:buChar char="ü"/>
              <a:defRPr sz="1400">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3"/>
          <p:cNvSpPr>
            <a:spLocks noGrp="1"/>
          </p:cNvSpPr>
          <p:nvPr>
            <p:ph type="dt" sz="half" idx="10"/>
          </p:nvPr>
        </p:nvSpPr>
        <p:spPr/>
        <p:txBody>
          <a:bodyPr/>
          <a:lstStyle>
            <a:lvl1pPr>
              <a:defRPr/>
            </a:lvl1pPr>
          </a:lstStyle>
          <a:p>
            <a:pPr>
              <a:defRPr/>
            </a:pPr>
            <a:fld id="{20511443-78A9-40C4-BE0F-A04B5FE4DFC0}" type="datetimeFigureOut">
              <a:rPr lang="en-US"/>
              <a:pPr>
                <a:defRPr/>
              </a:pPr>
              <a:t>1/8/2013</a:t>
            </a:fld>
            <a:endParaRPr lang="en-US" dirty="0"/>
          </a:p>
        </p:txBody>
      </p:sp>
    </p:spTree>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ABCB4CA2-0281-4DD6-8591-C26419099170}" type="datetimeFigureOut">
              <a:rPr lang="en-US" smtClean="0"/>
              <a:pPr>
                <a:defRPr/>
              </a:pPr>
              <a:t>1/8/2013</a:t>
            </a:fld>
            <a:endParaRPr lang="en-US" dirty="0"/>
          </a:p>
        </p:txBody>
      </p:sp>
      <p:sp>
        <p:nvSpPr>
          <p:cNvPr id="4" name="Slide Number Placeholder 3"/>
          <p:cNvSpPr>
            <a:spLocks noGrp="1"/>
          </p:cNvSpPr>
          <p:nvPr>
            <p:ph type="sldNum" sz="quarter" idx="11"/>
          </p:nvPr>
        </p:nvSpPr>
        <p:spPr/>
        <p:txBody>
          <a:bodyPr/>
          <a:lstStyle/>
          <a:p>
            <a:pPr>
              <a:defRPr/>
            </a:pPr>
            <a:fld id="{62A8B7BA-68EB-40C4-8A53-5DEAD341CA5E}" type="slidenum">
              <a:rPr lang="en-US" smtClean="0"/>
              <a:pPr>
                <a:defRPr/>
              </a:pPr>
              <a:t>‹#›</a:t>
            </a:fld>
            <a:endParaRPr lang="en-US" dirty="0"/>
          </a:p>
        </p:txBody>
      </p:sp>
    </p:spTree>
    <p:extLst>
      <p:ext uri="{BB962C8B-B14F-4D97-AF65-F5344CB8AC3E}">
        <p14:creationId xmlns:p14="http://schemas.microsoft.com/office/powerpoint/2010/main" val="3619770213"/>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13A0D71A-539A-445E-BA10-1867013EDFE2}" type="datetimeFigureOut">
              <a:rPr lang="en-US"/>
              <a:pPr>
                <a:defRPr/>
              </a:pPr>
              <a:t>1/8/2013</a:t>
            </a:fld>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F173B18-C114-4120-9D2A-B7CE10C04C96}" type="slidenum">
              <a:rPr lang="en-US" smtClean="0">
                <a:solidFill>
                  <a:srgbClr val="004990">
                    <a:tint val="75000"/>
                  </a:srgbClr>
                </a:solidFill>
              </a:rPr>
              <a:pPr>
                <a:defRPr/>
              </a:pPr>
              <a:t>‹#›</a:t>
            </a:fld>
            <a:endParaRPr lang="en-US">
              <a:solidFill>
                <a:srgbClr val="004990">
                  <a:tint val="75000"/>
                </a:srgbClr>
              </a:solidFill>
            </a:endParaRPr>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2084AC-8FD2-4F1E-80CA-9D2C7EB9F188}" type="datetimeFigureOut">
              <a:rPr lang="en-US"/>
              <a:pPr>
                <a:defRPr/>
              </a:pPr>
              <a:t>1/8/2013</a:t>
            </a:fld>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00F1163-BD71-4FA2-8811-27BD61253D55}" type="slidenum">
              <a:rPr lang="en-US" smtClean="0"/>
              <a:pPr>
                <a:defRPr/>
              </a:pPr>
              <a:t>‹#›</a:t>
            </a:fld>
            <a:endParaRPr lang="en-US" dirty="0"/>
          </a:p>
        </p:txBody>
      </p:sp>
    </p:spTree>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77A6889C-F2CD-4382-82ED-74FEB03CA793}" type="datetimeFigureOut">
              <a:rPr lang="en-US"/>
              <a:pPr>
                <a:defRPr/>
              </a:pPr>
              <a:t>1/8/2013</a:t>
            </a:fld>
            <a:endParaRPr lang="en-US" dirty="0"/>
          </a:p>
        </p:txBody>
      </p:sp>
      <p:sp>
        <p:nvSpPr>
          <p:cNvPr id="8" name="Slide Number Placeholder 5"/>
          <p:cNvSpPr>
            <a:spLocks noGrp="1"/>
          </p:cNvSpPr>
          <p:nvPr>
            <p:ph type="sldNum" sz="quarter" idx="12"/>
          </p:nvPr>
        </p:nvSpPr>
        <p:spPr/>
        <p:txBody>
          <a:bodyPr/>
          <a:lstStyle>
            <a:lvl1pPr>
              <a:defRPr/>
            </a:lvl1pPr>
          </a:lstStyle>
          <a:p>
            <a:pPr>
              <a:defRPr/>
            </a:pPr>
            <a:fld id="{6E1909AF-4F9A-4324-AF82-7E5E1E281C46}" type="slidenum">
              <a:rPr lang="en-US" smtClean="0"/>
              <a:pPr>
                <a:defRPr/>
              </a:pPr>
              <a:t>‹#›</a:t>
            </a:fld>
            <a:endParaRPr lang="en-US" dirty="0"/>
          </a:p>
        </p:txBody>
      </p:sp>
      <p:sp>
        <p:nvSpPr>
          <p:cNvPr id="9" name="Title Placeholder 1"/>
          <p:cNvSpPr>
            <a:spLocks noGrp="1"/>
          </p:cNvSpPr>
          <p:nvPr>
            <p:ph type="title"/>
          </p:nvPr>
        </p:nvSpPr>
        <p:spPr bwMode="auto">
          <a:xfrm>
            <a:off x="457200" y="152400"/>
            <a:ext cx="7620000" cy="762000"/>
          </a:xfrm>
          <a:prstGeom prst="rect">
            <a:avLst/>
          </a:prstGeom>
          <a:noFill/>
          <a:ln w="9525">
            <a:noFill/>
            <a:miter lim="800000"/>
            <a:headEnd/>
            <a:tailEnd/>
          </a:ln>
        </p:spPr>
        <p:txBody>
          <a:bodyPr/>
          <a:lstStyle>
            <a:lvl1pPr algn="l">
              <a:defRPr sz="2400" b="0">
                <a:latin typeface="+mn-lt"/>
              </a:defRPr>
            </a:lvl1pPr>
          </a:lstStyle>
          <a:p>
            <a:pPr lvl="0"/>
            <a:r>
              <a:rPr lang="en-US" smtClean="0"/>
              <a:t>Click to edit Master title style</a:t>
            </a:r>
            <a:endParaRPr lang="en-US" dirty="0" smtClean="0"/>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77AB5552-2B72-4652-B596-2ADAF320C5C6}" type="datetimeFigureOut">
              <a:rPr lang="en-US"/>
              <a:pPr>
                <a:defRPr/>
              </a:pPr>
              <a:t>1/8/2013</a:t>
            </a:fld>
            <a:endParaRPr lang="en-US" dirty="0"/>
          </a:p>
        </p:txBody>
      </p:sp>
      <p:sp>
        <p:nvSpPr>
          <p:cNvPr id="10" name="Slide Number Placeholder 5"/>
          <p:cNvSpPr>
            <a:spLocks noGrp="1"/>
          </p:cNvSpPr>
          <p:nvPr>
            <p:ph type="sldNum" sz="quarter" idx="12"/>
          </p:nvPr>
        </p:nvSpPr>
        <p:spPr/>
        <p:txBody>
          <a:bodyPr/>
          <a:lstStyle>
            <a:lvl1pPr>
              <a:defRPr/>
            </a:lvl1pPr>
          </a:lstStyle>
          <a:p>
            <a:pPr>
              <a:defRPr/>
            </a:pPr>
            <a:fld id="{79A3B0A3-A23F-4244-ABB8-38CC19B830A1}" type="slidenum">
              <a:rPr lang="en-US" smtClean="0"/>
              <a:pPr>
                <a:defRPr/>
              </a:pPr>
              <a:t>‹#›</a:t>
            </a:fld>
            <a:endParaRPr lang="en-US" dirty="0"/>
          </a:p>
        </p:txBody>
      </p:sp>
      <p:sp>
        <p:nvSpPr>
          <p:cNvPr id="11" name="Title Placeholder 1"/>
          <p:cNvSpPr>
            <a:spLocks noGrp="1"/>
          </p:cNvSpPr>
          <p:nvPr>
            <p:ph type="title"/>
          </p:nvPr>
        </p:nvSpPr>
        <p:spPr bwMode="auto">
          <a:xfrm>
            <a:off x="457200" y="152400"/>
            <a:ext cx="7620000" cy="762000"/>
          </a:xfrm>
          <a:prstGeom prst="rect">
            <a:avLst/>
          </a:prstGeom>
          <a:noFill/>
          <a:ln w="9525">
            <a:noFill/>
            <a:miter lim="800000"/>
            <a:headEnd/>
            <a:tailEnd/>
          </a:ln>
        </p:spPr>
        <p:txBody>
          <a:bodyPr/>
          <a:lstStyle>
            <a:lvl1pPr algn="l">
              <a:defRPr sz="2400" b="0">
                <a:latin typeface="+mn-lt"/>
              </a:defRPr>
            </a:lvl1pPr>
          </a:lstStyle>
          <a:p>
            <a:pPr lvl="0"/>
            <a:r>
              <a:rPr lang="en-US" smtClean="0"/>
              <a:t>Click to edit Master title style</a:t>
            </a:r>
            <a:endParaRPr lang="en-US" dirty="0" smtClean="0"/>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Oval 35"/>
          <p:cNvSpPr>
            <a:spLocks noChangeArrowheads="1"/>
          </p:cNvSpPr>
          <p:nvPr/>
        </p:nvSpPr>
        <p:spPr bwMode="auto">
          <a:xfrm>
            <a:off x="8796338" y="6310194"/>
            <a:ext cx="129929" cy="519351"/>
          </a:xfrm>
          <a:prstGeom prst="ellipse">
            <a:avLst/>
          </a:prstGeom>
          <a:solidFill>
            <a:srgbClr val="FFFFFF"/>
          </a:solidFill>
          <a:ln w="12700">
            <a:solidFill>
              <a:schemeClr val="bg2"/>
            </a:solidFill>
            <a:round/>
            <a:headEnd/>
            <a:tailEnd/>
          </a:ln>
          <a:effectLst/>
        </p:spPr>
        <p:txBody>
          <a:bodyPr wrap="none" lIns="45720" rIns="45720" anchor="ctr">
            <a:spAutoFit/>
          </a:bodyPr>
          <a:lstStyle/>
          <a:p>
            <a:pPr fontAlgn="auto">
              <a:spcBef>
                <a:spcPts val="0"/>
              </a:spcBef>
              <a:spcAft>
                <a:spcPts val="0"/>
              </a:spcAft>
              <a:defRPr/>
            </a:pPr>
            <a:endParaRPr lang="en-US" dirty="0">
              <a:latin typeface="+mn-lt"/>
            </a:endParaRPr>
          </a:p>
        </p:txBody>
      </p:sp>
      <p:sp>
        <p:nvSpPr>
          <p:cNvPr id="4" name="Slide Number Placeholder 5"/>
          <p:cNvSpPr txBox="1">
            <a:spLocks/>
          </p:cNvSpPr>
          <p:nvPr/>
        </p:nvSpPr>
        <p:spPr>
          <a:xfrm>
            <a:off x="8763000" y="6416676"/>
            <a:ext cx="685800" cy="365125"/>
          </a:xfrm>
          <a:prstGeom prst="rect">
            <a:avLst/>
          </a:prstGeom>
        </p:spPr>
        <p:txBody>
          <a:bodyPr/>
          <a:lstStyle/>
          <a:p>
            <a:pPr fontAlgn="auto">
              <a:spcBef>
                <a:spcPts val="0"/>
              </a:spcBef>
              <a:spcAft>
                <a:spcPts val="0"/>
              </a:spcAft>
              <a:defRPr/>
            </a:pPr>
            <a:fld id="{7FFE7BEE-63E3-46B1-A2DD-D9A20921CC8F}" type="slidenum">
              <a:rPr lang="en-US" sz="1200">
                <a:solidFill>
                  <a:srgbClr val="788BBC"/>
                </a:solidFill>
                <a:latin typeface="+mn-lt"/>
              </a:rPr>
              <a:pPr fontAlgn="auto">
                <a:spcBef>
                  <a:spcPts val="0"/>
                </a:spcBef>
                <a:spcAft>
                  <a:spcPts val="0"/>
                </a:spcAft>
                <a:defRPr/>
              </a:pPr>
              <a:t>‹#›</a:t>
            </a:fld>
            <a:endParaRPr lang="en-US" dirty="0">
              <a:solidFill>
                <a:srgbClr val="788BBC"/>
              </a:solidFill>
              <a:latin typeface="+mn-lt"/>
            </a:endParaRPr>
          </a:p>
        </p:txBody>
      </p:sp>
      <p:sp>
        <p:nvSpPr>
          <p:cNvPr id="7" name="Date Placeholder 3"/>
          <p:cNvSpPr>
            <a:spLocks noGrp="1"/>
          </p:cNvSpPr>
          <p:nvPr>
            <p:ph type="dt" sz="half" idx="10"/>
          </p:nvPr>
        </p:nvSpPr>
        <p:spPr/>
        <p:txBody>
          <a:bodyPr/>
          <a:lstStyle>
            <a:lvl1pPr>
              <a:defRPr/>
            </a:lvl1pPr>
          </a:lstStyle>
          <a:p>
            <a:pPr>
              <a:defRPr/>
            </a:pPr>
            <a:fld id="{5F7AFD3B-BC4E-4248-9B1B-E9C7C01E6F99}" type="datetimeFigureOut">
              <a:rPr lang="en-US"/>
              <a:pPr>
                <a:defRPr/>
              </a:pPr>
              <a:t>1/8/2013</a:t>
            </a:fld>
            <a:endParaRPr lang="en-US" dirty="0"/>
          </a:p>
        </p:txBody>
      </p:sp>
      <p:sp>
        <p:nvSpPr>
          <p:cNvPr id="9" name="Title Placeholder 1"/>
          <p:cNvSpPr>
            <a:spLocks noGrp="1"/>
          </p:cNvSpPr>
          <p:nvPr>
            <p:ph type="title"/>
          </p:nvPr>
        </p:nvSpPr>
        <p:spPr bwMode="auto">
          <a:xfrm>
            <a:off x="457200" y="152400"/>
            <a:ext cx="7620000" cy="762000"/>
          </a:xfrm>
          <a:prstGeom prst="rect">
            <a:avLst/>
          </a:prstGeom>
          <a:noFill/>
          <a:ln w="9525">
            <a:noFill/>
            <a:miter lim="800000"/>
            <a:headEnd/>
            <a:tailEnd/>
          </a:ln>
        </p:spPr>
        <p:txBody>
          <a:bodyPr/>
          <a:lstStyle>
            <a:lvl1pPr algn="l">
              <a:defRPr sz="2400" b="0">
                <a:latin typeface="+mn-lt"/>
              </a:defRPr>
            </a:lvl1pPr>
          </a:lstStyle>
          <a:p>
            <a:pPr lvl="0"/>
            <a:r>
              <a:rPr lang="en-US" smtClean="0"/>
              <a:t>Click to edit Master title style</a:t>
            </a:r>
            <a:endParaRPr lang="en-US" dirty="0" smtClean="0"/>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C45EC266-6CB5-4412-986A-B475892B56F0}" type="datetimeFigureOut">
              <a:rPr lang="en-US"/>
              <a:pPr>
                <a:defRPr/>
              </a:pPr>
              <a:t>1/8/2013</a:t>
            </a:fld>
            <a:endParaRPr lang="en-US" dirty="0"/>
          </a:p>
        </p:txBody>
      </p:sp>
      <p:sp>
        <p:nvSpPr>
          <p:cNvPr id="8" name="Slide Number Placeholder 5"/>
          <p:cNvSpPr>
            <a:spLocks noGrp="1"/>
          </p:cNvSpPr>
          <p:nvPr>
            <p:ph type="sldNum" sz="quarter" idx="12"/>
          </p:nvPr>
        </p:nvSpPr>
        <p:spPr/>
        <p:txBody>
          <a:bodyPr/>
          <a:lstStyle>
            <a:lvl1pPr>
              <a:defRPr/>
            </a:lvl1pPr>
          </a:lstStyle>
          <a:p>
            <a:pPr>
              <a:defRPr/>
            </a:pPr>
            <a:fld id="{31CAECE6-848A-4A3F-BFB3-4AF91BD5D27C}" type="slidenum">
              <a:rPr lang="en-US" smtClean="0"/>
              <a:pPr>
                <a:defRPr/>
              </a:pPr>
              <a:t>‹#›</a:t>
            </a:fld>
            <a:endParaRPr lang="en-US" dirty="0"/>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7DDDABCA-FBC8-4DD1-B0F4-A71A1710E9AC}" type="datetimeFigureOut">
              <a:rPr lang="en-US"/>
              <a:pPr>
                <a:defRPr/>
              </a:pPr>
              <a:t>1/8/2013</a:t>
            </a:fld>
            <a:endParaRPr lang="en-US" dirty="0"/>
          </a:p>
        </p:txBody>
      </p:sp>
      <p:sp>
        <p:nvSpPr>
          <p:cNvPr id="8" name="Slide Number Placeholder 5"/>
          <p:cNvSpPr>
            <a:spLocks noGrp="1"/>
          </p:cNvSpPr>
          <p:nvPr>
            <p:ph type="sldNum" sz="quarter" idx="12"/>
          </p:nvPr>
        </p:nvSpPr>
        <p:spPr/>
        <p:txBody>
          <a:bodyPr/>
          <a:lstStyle>
            <a:lvl1pPr>
              <a:defRPr/>
            </a:lvl1pPr>
          </a:lstStyle>
          <a:p>
            <a:pPr>
              <a:defRPr/>
            </a:pPr>
            <a:fld id="{F6877C2B-43BD-4298-980B-59E2388D086F}" type="slidenum">
              <a:rPr lang="en-US" smtClean="0"/>
              <a:pPr>
                <a:defRPr/>
              </a:pPr>
              <a:t>‹#›</a:t>
            </a:fld>
            <a:endParaRPr lang="en-US" dirty="0"/>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1" name="Vertical Text Placeholder 2"/>
          <p:cNvSpPr>
            <a:spLocks noGrp="1"/>
          </p:cNvSpPr>
          <p:nvPr>
            <p:ph type="body" orient="vert" idx="1"/>
          </p:nvPr>
        </p:nvSpPr>
        <p:spPr>
          <a:xfrm rot="16200000">
            <a:off x="2743202" y="-685800"/>
            <a:ext cx="3657599" cy="8229601"/>
          </a:xfrm>
        </p:spPr>
        <p:txBody>
          <a:bodyPr vert="eaVert"/>
          <a:lstStyle>
            <a:lvl1pPr>
              <a:buClr>
                <a:schemeClr val="accent4"/>
              </a:buClr>
              <a:buFont typeface="Wingdings" pitchFamily="2" charset="2"/>
              <a:buChar char="v"/>
              <a:defRPr sz="2400">
                <a:latin typeface="+mn-lt"/>
              </a:defRPr>
            </a:lvl1pPr>
            <a:lvl2pPr>
              <a:buClr>
                <a:schemeClr val="accent4"/>
              </a:buClr>
              <a:buFont typeface="Courier New" pitchFamily="49" charset="0"/>
              <a:buChar char="o"/>
              <a:defRPr sz="2000">
                <a:latin typeface="+mn-lt"/>
              </a:defRPr>
            </a:lvl2pPr>
            <a:lvl3pPr>
              <a:buClr>
                <a:schemeClr val="accent4"/>
              </a:buClr>
              <a:buFont typeface="Calibri" pitchFamily="34" charset="0"/>
              <a:buChar char="—"/>
              <a:defRPr sz="1800">
                <a:latin typeface="+mn-lt"/>
              </a:defRPr>
            </a:lvl3pPr>
            <a:lvl4pPr>
              <a:buClr>
                <a:schemeClr val="accent4"/>
              </a:buClr>
              <a:buFont typeface="Wingdings" pitchFamily="2" charset="2"/>
              <a:buChar char="§"/>
              <a:defRPr sz="1800">
                <a:latin typeface="+mn-lt"/>
              </a:defRPr>
            </a:lvl4pPr>
            <a:lvl5pPr>
              <a:buClr>
                <a:schemeClr val="accent4"/>
              </a:buClr>
              <a:buFont typeface="Wingdings" pitchFamily="2" charset="2"/>
              <a:buChar char="ü"/>
              <a:defRPr sz="18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Placeholder 1"/>
          <p:cNvSpPr>
            <a:spLocks noGrp="1"/>
          </p:cNvSpPr>
          <p:nvPr>
            <p:ph type="title"/>
          </p:nvPr>
        </p:nvSpPr>
        <p:spPr bwMode="auto">
          <a:xfrm>
            <a:off x="457200" y="152400"/>
            <a:ext cx="7620000" cy="762000"/>
          </a:xfrm>
          <a:prstGeom prst="rect">
            <a:avLst/>
          </a:prstGeom>
          <a:noFill/>
          <a:ln w="9525">
            <a:noFill/>
            <a:miter lim="800000"/>
            <a:headEnd/>
            <a:tailEnd/>
          </a:ln>
        </p:spPr>
        <p:txBody>
          <a:bodyPr/>
          <a:lstStyle>
            <a:lvl1pPr algn="l">
              <a:defRPr sz="2400" b="0">
                <a:latin typeface="+mn-lt"/>
              </a:defRPr>
            </a:lvl1pPr>
          </a:lstStyle>
          <a:p>
            <a:pPr lvl="0"/>
            <a:r>
              <a:rPr lang="en-US" smtClean="0"/>
              <a:t>Click to edit Master title style</a:t>
            </a:r>
            <a:endParaRPr lang="en-US" dirty="0" smtClean="0"/>
          </a:p>
        </p:txBody>
      </p:sp>
    </p:spTree>
    <p:extLst>
      <p:ext uri="{BB962C8B-B14F-4D97-AF65-F5344CB8AC3E}">
        <p14:creationId xmlns:p14="http://schemas.microsoft.com/office/powerpoint/2010/main" val="1210973479"/>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BCB4CA2-0281-4DD6-8591-C26419099170}" type="datetimeFigureOut">
              <a:rPr lang="en-US"/>
              <a:pPr>
                <a:defRPr/>
              </a:pPr>
              <a:t>1/8/2013</a:t>
            </a:fld>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2A8B7BA-68EB-40C4-8A53-5DEAD341CA5E}" type="slidenum">
              <a:rPr lang="en-US" smtClean="0"/>
              <a:pPr>
                <a:defRPr/>
              </a:pPr>
              <a:t>‹#›</a:t>
            </a:fld>
            <a:endParaRPr lang="en-US" dirty="0"/>
          </a:p>
        </p:txBody>
      </p:sp>
      <p:sp>
        <p:nvSpPr>
          <p:cNvPr id="9" name="Rectangle 8"/>
          <p:cNvSpPr>
            <a:spLocks noChangeArrowheads="1"/>
          </p:cNvSpPr>
          <p:nvPr/>
        </p:nvSpPr>
        <p:spPr bwMode="auto">
          <a:xfrm>
            <a:off x="1590165" y="6705600"/>
            <a:ext cx="6146233" cy="107722"/>
          </a:xfrm>
          <a:prstGeom prst="rect">
            <a:avLst/>
          </a:prstGeom>
          <a:noFill/>
          <a:ln w="9525">
            <a:noFill/>
            <a:miter lim="800000"/>
            <a:headEnd/>
            <a:tailEnd/>
          </a:ln>
          <a:effectLst/>
        </p:spPr>
        <p:txBody>
          <a:bodyPr wrap="none" tIns="0" bIns="0" anchor="ct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0" hangingPunct="0">
              <a:tabLst>
                <a:tab pos="2743200" algn="ctr"/>
                <a:tab pos="5486400" algn="r"/>
              </a:tabLst>
              <a:defRPr/>
            </a:pPr>
            <a:r>
              <a:rPr lang="en-US" sz="700" dirty="0">
                <a:solidFill>
                  <a:schemeClr val="tx2">
                    <a:lumMod val="50000"/>
                    <a:lumOff val="50000"/>
                  </a:schemeClr>
                </a:solidFill>
                <a:latin typeface="Arial" pitchFamily="34" charset="0"/>
                <a:ea typeface="Times New Roman" pitchFamily="18" charset="0"/>
                <a:cs typeface="Arial" pitchFamily="34" charset="0"/>
              </a:rPr>
              <a:t>Proprietary and Confidential to Eliza Corporation. Copying or distribution by any method is prohibited without prior authorization from Eliza Corporation</a:t>
            </a:r>
            <a:endParaRPr lang="en-US" sz="1600" dirty="0">
              <a:solidFill>
                <a:schemeClr val="tx2">
                  <a:lumMod val="50000"/>
                  <a:lumOff val="50000"/>
                </a:schemeClr>
              </a:solidFill>
              <a:latin typeface="Arial" pitchFamily="34" charset="0"/>
              <a:cs typeface="Arial" pitchFamily="34" charset="0"/>
            </a:endParaRPr>
          </a:p>
        </p:txBody>
      </p:sp>
      <p:grpSp>
        <p:nvGrpSpPr>
          <p:cNvPr id="3" name="Group 13"/>
          <p:cNvGrpSpPr/>
          <p:nvPr/>
        </p:nvGrpSpPr>
        <p:grpSpPr>
          <a:xfrm>
            <a:off x="76201" y="5516880"/>
            <a:ext cx="895351" cy="1264920"/>
            <a:chOff x="76200" y="5334000"/>
            <a:chExt cx="895350" cy="1264920"/>
          </a:xfrm>
        </p:grpSpPr>
        <p:pic>
          <p:nvPicPr>
            <p:cNvPr id="2" name="Picture 2"/>
            <p:cNvPicPr>
              <a:picLocks noChangeAspect="1" noChangeArrowheads="1"/>
            </p:cNvPicPr>
            <p:nvPr userDrawn="1"/>
          </p:nvPicPr>
          <p:blipFill>
            <a:blip r:embed="rId12" cstate="print"/>
            <a:srcRect/>
            <a:stretch>
              <a:fillRect/>
            </a:stretch>
          </p:blipFill>
          <p:spPr bwMode="auto">
            <a:xfrm>
              <a:off x="304800" y="5867400"/>
              <a:ext cx="666750" cy="485775"/>
            </a:xfrm>
            <a:prstGeom prst="rect">
              <a:avLst/>
            </a:prstGeom>
            <a:noFill/>
            <a:ln w="9525">
              <a:noFill/>
              <a:miter lim="800000"/>
              <a:headEnd/>
              <a:tailEnd/>
            </a:ln>
          </p:spPr>
        </p:pic>
        <p:pic>
          <p:nvPicPr>
            <p:cNvPr id="1028" name="Picture 4"/>
            <p:cNvPicPr>
              <a:picLocks noChangeAspect="1" noChangeArrowheads="1"/>
            </p:cNvPicPr>
            <p:nvPr userDrawn="1"/>
          </p:nvPicPr>
          <p:blipFill>
            <a:blip r:embed="rId13" cstate="print"/>
            <a:srcRect/>
            <a:stretch>
              <a:fillRect/>
            </a:stretch>
          </p:blipFill>
          <p:spPr bwMode="auto">
            <a:xfrm>
              <a:off x="76203" y="5410200"/>
              <a:ext cx="162099" cy="1188720"/>
            </a:xfrm>
            <a:prstGeom prst="rect">
              <a:avLst/>
            </a:prstGeom>
            <a:noFill/>
            <a:ln w="9525">
              <a:noFill/>
              <a:miter lim="800000"/>
              <a:headEnd/>
              <a:tailEnd/>
            </a:ln>
          </p:spPr>
        </p:pic>
        <p:sp>
          <p:nvSpPr>
            <p:cNvPr id="11" name="Rectangle 10"/>
            <p:cNvSpPr/>
            <p:nvPr userDrawn="1"/>
          </p:nvSpPr>
          <p:spPr>
            <a:xfrm>
              <a:off x="76200" y="5334000"/>
              <a:ext cx="274320" cy="914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 y="609600"/>
            <a:ext cx="8509000" cy="76200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6200" y="685800"/>
            <a:ext cx="4648200" cy="3600986"/>
          </a:xfrm>
          <a:prstGeom prst="rect">
            <a:avLst/>
          </a:prstGeom>
          <a:noFill/>
        </p:spPr>
        <p:txBody>
          <a:bodyPr wrap="square" rtlCol="0">
            <a:spAutoFit/>
          </a:bodyPr>
          <a:lstStyle/>
          <a:p>
            <a:pPr algn="ctr"/>
            <a:r>
              <a:rPr lang="en-US" sz="2800" b="1" dirty="0">
                <a:solidFill>
                  <a:schemeClr val="bg1"/>
                </a:solidFill>
              </a:rPr>
              <a:t>What </a:t>
            </a:r>
            <a:r>
              <a:rPr lang="en-US" sz="2800" b="1" dirty="0" smtClean="0">
                <a:solidFill>
                  <a:schemeClr val="bg1"/>
                </a:solidFill>
              </a:rPr>
              <a:t>‘they’ sell*</a:t>
            </a:r>
            <a:endParaRPr lang="en-US" dirty="0">
              <a:solidFill>
                <a:schemeClr val="bg1"/>
              </a:solidFill>
            </a:endParaRPr>
          </a:p>
          <a:p>
            <a:pPr algn="ctr"/>
            <a:endParaRPr lang="en-US" sz="2000" b="1" dirty="0" smtClean="0">
              <a:solidFill>
                <a:schemeClr val="accent4"/>
              </a:solidFill>
            </a:endParaRPr>
          </a:p>
          <a:p>
            <a:pPr algn="ctr"/>
            <a:r>
              <a:rPr lang="en-US" sz="2000" b="1" dirty="0" smtClean="0">
                <a:solidFill>
                  <a:schemeClr val="accent4"/>
                </a:solidFill>
              </a:rPr>
              <a:t>Bacon cheeseburgers</a:t>
            </a:r>
          </a:p>
          <a:p>
            <a:pPr algn="ctr"/>
            <a:endParaRPr lang="en-US" sz="2000" b="1" dirty="0" smtClean="0">
              <a:solidFill>
                <a:schemeClr val="accent4"/>
              </a:solidFill>
            </a:endParaRPr>
          </a:p>
          <a:p>
            <a:pPr algn="ctr"/>
            <a:r>
              <a:rPr lang="en-US" sz="2000" b="1" dirty="0" smtClean="0">
                <a:solidFill>
                  <a:schemeClr val="accent4"/>
                </a:solidFill>
              </a:rPr>
              <a:t>Good times</a:t>
            </a:r>
            <a:endParaRPr lang="en-US" sz="2000" b="1" dirty="0">
              <a:solidFill>
                <a:schemeClr val="bg1">
                  <a:lumMod val="65000"/>
                </a:schemeClr>
              </a:solidFill>
            </a:endParaRPr>
          </a:p>
          <a:p>
            <a:pPr algn="ctr"/>
            <a:endParaRPr lang="en-US" sz="2000" b="1" dirty="0" smtClean="0">
              <a:solidFill>
                <a:schemeClr val="accent4"/>
              </a:solidFill>
            </a:endParaRPr>
          </a:p>
          <a:p>
            <a:pPr algn="ctr"/>
            <a:r>
              <a:rPr lang="en-US" sz="2000" b="1" dirty="0" smtClean="0">
                <a:solidFill>
                  <a:schemeClr val="accent4"/>
                </a:solidFill>
              </a:rPr>
              <a:t>Sex</a:t>
            </a:r>
          </a:p>
          <a:p>
            <a:pPr algn="ctr"/>
            <a:endParaRPr lang="en-US" sz="2000" b="1" dirty="0" smtClean="0">
              <a:solidFill>
                <a:schemeClr val="accent4"/>
              </a:solidFill>
            </a:endParaRPr>
          </a:p>
          <a:p>
            <a:pPr algn="ctr"/>
            <a:r>
              <a:rPr lang="en-US" sz="2000" b="1" dirty="0" smtClean="0">
                <a:solidFill>
                  <a:schemeClr val="accent4"/>
                </a:solidFill>
              </a:rPr>
              <a:t>The </a:t>
            </a:r>
            <a:r>
              <a:rPr lang="en-US" sz="2000" b="1" dirty="0">
                <a:solidFill>
                  <a:schemeClr val="accent4"/>
                </a:solidFill>
              </a:rPr>
              <a:t>cool </a:t>
            </a:r>
            <a:r>
              <a:rPr lang="en-US" sz="2000" b="1" dirty="0" smtClean="0">
                <a:solidFill>
                  <a:schemeClr val="accent4"/>
                </a:solidFill>
              </a:rPr>
              <a:t>factor</a:t>
            </a:r>
          </a:p>
          <a:p>
            <a:pPr algn="ctr"/>
            <a:endParaRPr lang="en-US" sz="2000" b="1" dirty="0" smtClean="0">
              <a:solidFill>
                <a:schemeClr val="accent4"/>
              </a:solidFill>
            </a:endParaRPr>
          </a:p>
          <a:p>
            <a:pPr algn="ctr"/>
            <a:r>
              <a:rPr lang="en-US" sz="2000" b="1" dirty="0" smtClean="0">
                <a:solidFill>
                  <a:schemeClr val="accent4"/>
                </a:solidFill>
              </a:rPr>
              <a:t>Martinis </a:t>
            </a:r>
            <a:r>
              <a:rPr lang="en-US" dirty="0" smtClean="0"/>
              <a:t> </a:t>
            </a:r>
          </a:p>
        </p:txBody>
      </p:sp>
      <p:sp>
        <p:nvSpPr>
          <p:cNvPr id="6" name="Rectangle 5"/>
          <p:cNvSpPr/>
          <p:nvPr/>
        </p:nvSpPr>
        <p:spPr>
          <a:xfrm>
            <a:off x="5181600" y="685800"/>
            <a:ext cx="3429000" cy="3570208"/>
          </a:xfrm>
          <a:prstGeom prst="rect">
            <a:avLst/>
          </a:prstGeom>
        </p:spPr>
        <p:txBody>
          <a:bodyPr wrap="square">
            <a:spAutoFit/>
          </a:bodyPr>
          <a:lstStyle/>
          <a:p>
            <a:pPr algn="ctr"/>
            <a:r>
              <a:rPr lang="en-US" sz="2800" b="1" dirty="0">
                <a:solidFill>
                  <a:schemeClr val="bg1"/>
                </a:solidFill>
              </a:rPr>
              <a:t>What </a:t>
            </a:r>
            <a:r>
              <a:rPr lang="en-US" sz="2800" b="1" dirty="0" smtClean="0">
                <a:solidFill>
                  <a:schemeClr val="bg1"/>
                </a:solidFill>
              </a:rPr>
              <a:t>‘we’ </a:t>
            </a:r>
            <a:r>
              <a:rPr lang="en-US" sz="2800" b="1" dirty="0">
                <a:solidFill>
                  <a:schemeClr val="bg1"/>
                </a:solidFill>
              </a:rPr>
              <a:t>sell</a:t>
            </a:r>
          </a:p>
          <a:p>
            <a:pPr algn="r"/>
            <a:endParaRPr lang="en-US" dirty="0" smtClean="0"/>
          </a:p>
          <a:p>
            <a:pPr algn="ctr"/>
            <a:r>
              <a:rPr lang="en-US" sz="2000" b="1" dirty="0">
                <a:solidFill>
                  <a:schemeClr val="accent4"/>
                </a:solidFill>
              </a:rPr>
              <a:t>Quinoa </a:t>
            </a:r>
            <a:endParaRPr lang="en-US" sz="2000" b="1" dirty="0" smtClean="0">
              <a:solidFill>
                <a:schemeClr val="accent4"/>
              </a:solidFill>
            </a:endParaRPr>
          </a:p>
          <a:p>
            <a:pPr algn="ctr"/>
            <a:endParaRPr lang="en-US" sz="2000" b="1" dirty="0">
              <a:solidFill>
                <a:schemeClr val="accent4"/>
              </a:solidFill>
            </a:endParaRPr>
          </a:p>
          <a:p>
            <a:pPr algn="ctr"/>
            <a:r>
              <a:rPr lang="en-US" sz="2000" b="1" dirty="0">
                <a:solidFill>
                  <a:schemeClr val="accent4"/>
                </a:solidFill>
              </a:rPr>
              <a:t>Commitment</a:t>
            </a:r>
          </a:p>
          <a:p>
            <a:pPr algn="ctr"/>
            <a:endParaRPr lang="en-US" sz="2000" b="1" dirty="0" smtClean="0">
              <a:solidFill>
                <a:schemeClr val="accent4"/>
              </a:solidFill>
            </a:endParaRPr>
          </a:p>
          <a:p>
            <a:pPr algn="ctr"/>
            <a:r>
              <a:rPr lang="en-US" sz="2000" b="1" dirty="0" smtClean="0">
                <a:solidFill>
                  <a:schemeClr val="accent4"/>
                </a:solidFill>
              </a:rPr>
              <a:t>Sweat</a:t>
            </a:r>
          </a:p>
          <a:p>
            <a:pPr algn="ctr"/>
            <a:endParaRPr lang="en-US" sz="2000" b="1" dirty="0" smtClean="0">
              <a:solidFill>
                <a:schemeClr val="accent4"/>
              </a:solidFill>
            </a:endParaRPr>
          </a:p>
          <a:p>
            <a:pPr algn="ctr"/>
            <a:r>
              <a:rPr lang="en-US" sz="2000" b="1" dirty="0" smtClean="0">
                <a:solidFill>
                  <a:schemeClr val="accent4"/>
                </a:solidFill>
              </a:rPr>
              <a:t>Uncomfortable screenings</a:t>
            </a:r>
          </a:p>
          <a:p>
            <a:pPr algn="ctr"/>
            <a:r>
              <a:rPr lang="en-US" sz="2000" b="1" dirty="0" smtClean="0">
                <a:solidFill>
                  <a:schemeClr val="accent4"/>
                </a:solidFill>
              </a:rPr>
              <a:t> </a:t>
            </a:r>
            <a:endParaRPr lang="en-US" sz="2000" b="1" dirty="0">
              <a:solidFill>
                <a:schemeClr val="accent4"/>
              </a:solidFill>
            </a:endParaRPr>
          </a:p>
          <a:p>
            <a:pPr algn="ctr"/>
            <a:r>
              <a:rPr lang="en-US" sz="2000" b="1" dirty="0" smtClean="0">
                <a:solidFill>
                  <a:schemeClr val="accent4"/>
                </a:solidFill>
              </a:rPr>
              <a:t>Peeing in a cup</a:t>
            </a:r>
            <a:endParaRPr lang="en-US" sz="2000" b="1" dirty="0">
              <a:solidFill>
                <a:schemeClr val="accent4"/>
              </a:solidFill>
            </a:endParaRPr>
          </a:p>
        </p:txBody>
      </p:sp>
      <p:sp>
        <p:nvSpPr>
          <p:cNvPr id="7" name="Rectangle 6"/>
          <p:cNvSpPr/>
          <p:nvPr/>
        </p:nvSpPr>
        <p:spPr>
          <a:xfrm>
            <a:off x="812800" y="4618672"/>
            <a:ext cx="7924800" cy="2031325"/>
          </a:xfrm>
          <a:prstGeom prst="rect">
            <a:avLst/>
          </a:prstGeom>
        </p:spPr>
        <p:txBody>
          <a:bodyPr wrap="square">
            <a:spAutoFit/>
          </a:bodyPr>
          <a:lstStyle/>
          <a:p>
            <a:r>
              <a:rPr lang="en-US" dirty="0" smtClean="0"/>
              <a:t>Hmmm….which side would you rather buy – the side that sells everything that makes you feel good, or the side that reminds you of the stuff you’re not doing well (that, oh – by the way – is not very fun)?  Meanwhile, ‘they’ ply their wares with hot people and sexy stuff and ‘we’ offer pictures of internal organs and diagrams.  Which side do you think is selling more stuff? </a:t>
            </a:r>
            <a:endParaRPr lang="en-US" dirty="0"/>
          </a:p>
          <a:p>
            <a:r>
              <a:rPr lang="en-US" dirty="0"/>
              <a:t> </a:t>
            </a:r>
          </a:p>
          <a:p>
            <a:pPr algn="r"/>
            <a:r>
              <a:rPr lang="en-US" b="1" dirty="0">
                <a:solidFill>
                  <a:srgbClr val="FFC000"/>
                </a:solidFill>
              </a:rPr>
              <a:t>*</a:t>
            </a:r>
            <a:r>
              <a:rPr lang="en-US" sz="1400" b="1" dirty="0">
                <a:solidFill>
                  <a:srgbClr val="FFC000"/>
                </a:solidFill>
              </a:rPr>
              <a:t>by spending magnitudes more promotional dollars per person than healthcare does </a:t>
            </a:r>
            <a:endParaRPr lang="en-US" b="1" dirty="0">
              <a:solidFill>
                <a:srgbClr val="FFC000"/>
              </a:solidFill>
            </a:endParaRPr>
          </a:p>
        </p:txBody>
      </p:sp>
      <p:sp>
        <p:nvSpPr>
          <p:cNvPr id="3" name="Rounded Rectangle 2"/>
          <p:cNvSpPr/>
          <p:nvPr/>
        </p:nvSpPr>
        <p:spPr>
          <a:xfrm>
            <a:off x="228600" y="1371600"/>
            <a:ext cx="8509000" cy="3124200"/>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483100" y="1676400"/>
            <a:ext cx="0" cy="259080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003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Eliza 2012">
  <a:themeElements>
    <a:clrScheme name="Eliza">
      <a:dk1>
        <a:srgbClr val="004990"/>
      </a:dk1>
      <a:lt1>
        <a:sysClr val="window" lastClr="FFFFFF"/>
      </a:lt1>
      <a:dk2>
        <a:srgbClr val="000000"/>
      </a:dk2>
      <a:lt2>
        <a:srgbClr val="EEECE1"/>
      </a:lt2>
      <a:accent1>
        <a:srgbClr val="EF3D42"/>
      </a:accent1>
      <a:accent2>
        <a:srgbClr val="008B98"/>
      </a:accent2>
      <a:accent3>
        <a:srgbClr val="96C0E6"/>
      </a:accent3>
      <a:accent4>
        <a:srgbClr val="FAA61A"/>
      </a:accent4>
      <a:accent5>
        <a:srgbClr val="41AD49"/>
      </a:accent5>
      <a:accent6>
        <a:srgbClr val="82005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Eliza 2012</Template>
  <TotalTime>367</TotalTime>
  <Words>127</Words>
  <Application>Microsoft Office PowerPoint</Application>
  <PresentationFormat>On-screen Show (4:3)</PresentationFormat>
  <Paragraphs>26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Eliza 2012</vt:lpstr>
      <vt:lpstr>PowerPoint Presentation</vt:lpstr>
    </vt:vector>
  </TitlesOfParts>
  <Company>Eliza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Nancy Scott</dc:creator>
  <cp:lastModifiedBy>Leigh Calabrese-Eck</cp:lastModifiedBy>
  <cp:revision>50</cp:revision>
  <dcterms:created xsi:type="dcterms:W3CDTF">2012-05-01T15:00:33Z</dcterms:created>
  <dcterms:modified xsi:type="dcterms:W3CDTF">2013-01-08T21:04:27Z</dcterms:modified>
</cp:coreProperties>
</file>